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45" r:id="rId2"/>
    <p:sldId id="446" r:id="rId3"/>
    <p:sldId id="431" r:id="rId4"/>
    <p:sldId id="432" r:id="rId5"/>
    <p:sldId id="438" r:id="rId6"/>
    <p:sldId id="439" r:id="rId7"/>
    <p:sldId id="440" r:id="rId8"/>
    <p:sldId id="437" r:id="rId9"/>
    <p:sldId id="441" r:id="rId10"/>
    <p:sldId id="443" r:id="rId11"/>
    <p:sldId id="444" r:id="rId12"/>
    <p:sldId id="44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CC"/>
    <a:srgbClr val="FF00FF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80" autoAdjust="0"/>
    <p:restoredTop sz="94660"/>
  </p:normalViewPr>
  <p:slideViewPr>
    <p:cSldViewPr>
      <p:cViewPr varScale="1">
        <p:scale>
          <a:sx n="82" d="100"/>
          <a:sy n="82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11\50%20Track%2050.wma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7315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HmÀ¯p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dbmw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</a:rPr>
              <a:t>]´¡</a:t>
            </a:r>
            <a:r>
              <a:rPr lang="en-US" sz="3000" b="1" dirty="0" err="1">
                <a:latin typeface="ML-Aathira" pitchFamily="82" charset="0"/>
              </a:rPr>
              <a:t>pkvXmZn</a:t>
            </a:r>
            <a:r>
              <a:rPr lang="en-US" sz="3000" b="1" dirty="0">
                <a:latin typeface="ML-Aathira" pitchFamily="82" charset="0"/>
              </a:rPr>
              <a:t>\¯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Çol·mcpsStaÂ</a:t>
            </a:r>
            <a:endParaRPr lang="en-US" sz="3000" b="1" dirty="0">
              <a:latin typeface="ML-Aathira" pitchFamily="82" charset="0"/>
            </a:endParaRP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</a:rPr>
              <a:t>]cnip²mßmhv </a:t>
            </a:r>
            <a:r>
              <a:rPr lang="en-US" sz="3000" b="1" dirty="0" err="1">
                <a:latin typeface="ML-Aathira" pitchFamily="82" charset="0"/>
              </a:rPr>
              <a:t>Fgp¶Ånh</a:t>
            </a:r>
            <a:r>
              <a:rPr lang="en-US" sz="3000" b="1" dirty="0">
                <a:latin typeface="ML-Aathira" pitchFamily="82" charset="0"/>
              </a:rPr>
              <a:t>¶</a:t>
            </a: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latin typeface="ML-Aathira" pitchFamily="82" charset="0"/>
              </a:rPr>
              <a:t>kw`hw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hnhcn¨p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dbpI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4098" name="Picture 2" descr="D:\web photo\photo 2013\Pentecos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687021"/>
            <a:ext cx="6694488" cy="4170979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81000"/>
            <a:ext cx="7315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</a:rPr>
              <a:t>]cnip²mßmhnsâ </a:t>
            </a:r>
            <a:r>
              <a:rPr lang="en-US" sz="3000" b="1" dirty="0" err="1">
                <a:latin typeface="ML-Aathira" pitchFamily="82" charset="0"/>
              </a:rPr>
              <a:t>iànbmÂ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Cutimbv¡p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km£yw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evInb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Çol·msct¸mse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Rm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CutimbpsS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km£nbmbn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5122" name="Picture 2" descr="D:\web photo\photo 2013\bigstock-Holy-Spirit-1271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194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]cn-ip-²m-ßm-hns\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kzoI-cn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-¡p¶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injy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-·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mÀ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" name="Picture 2" descr="E:\NEW POWER POINT 2013\class 3 bit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346700" cy="1195388"/>
          </a:xfrm>
          <a:prstGeom prst="rect">
            <a:avLst/>
          </a:prstGeom>
          <a:noFill/>
        </p:spPr>
      </p:pic>
      <p:pic>
        <p:nvPicPr>
          <p:cNvPr id="1030" name="Picture 6" descr="D:\web photo\photo 2013\Bitmap in Forum10.cdr.jpg"/>
          <p:cNvPicPr>
            <a:picLocks noChangeAspect="1" noChangeArrowheads="1"/>
          </p:cNvPicPr>
          <p:nvPr/>
        </p:nvPicPr>
        <p:blipFill>
          <a:blip r:embed="rId3"/>
          <a:srcRect t="1724"/>
          <a:stretch>
            <a:fillRect/>
          </a:stretch>
        </p:blipFill>
        <p:spPr bwMode="auto">
          <a:xfrm>
            <a:off x="1111622" y="2514600"/>
            <a:ext cx="6965578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1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]´¡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pkvXmZnhkw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{]mÀ°n¨psIm­ncn¡pt¼mÄ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sImSp¦mäSn¡p¶Xpt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mepÅ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i_vZw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s]s«¶v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BImi¯p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D­mbn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AXv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kt½fn¨ncp¶ hoSpapgph³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ndªp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AánPzmeIÄt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mepÅ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mhpIÄ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X§tfmtcmcp¯cpsSbpw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taÂ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nev¡p¶Xmbn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I­p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AhscÃmhcpw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]cnip²mßmhn\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ndªp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BßmhpsImSp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¯ `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mjWhca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pkcn¨v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hnhn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[ `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mjIfnÂ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kwkmcn¡m³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XpS§n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A¸kvtXme</a:t>
            </a:r>
            <a:r>
              <a:rPr lang="en-US" sz="3000" dirty="0">
                <a:latin typeface="ML-Aathira" pitchFamily="82" charset="0"/>
              </a:rPr>
              <a:t> {]</a:t>
            </a:r>
            <a:r>
              <a:rPr lang="en-US" sz="3000" dirty="0" err="1">
                <a:latin typeface="ML-Aathira" pitchFamily="82" charset="0"/>
              </a:rPr>
              <a:t>hÀ</a:t>
            </a:r>
            <a:r>
              <a:rPr lang="en-US" sz="3000" dirty="0">
                <a:latin typeface="ML-Aathira" pitchFamily="82" charset="0"/>
              </a:rPr>
              <a:t>¯\§Ä 2:2þ4).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Fs¶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ln¡p¶psh¦nÂ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]\IÄ 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men¡pw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Rm³ 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nXmhnt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mSv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tNmZn¡pIbpw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nXyhpw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\n§tfmSpIqsSbmbncn¡phm³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asämcp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klmbIs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 Ah³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n§Ä¡p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XcnIbpw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sN¿pw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14:15þ16).</a:t>
            </a:r>
          </a:p>
        </p:txBody>
      </p:sp>
      <p:pic>
        <p:nvPicPr>
          <p:cNvPr id="2050" name="Picture 2" descr="D:\web photo\photo 2013\Dove-doves-31209063-2400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97559"/>
            <a:ext cx="5201115" cy="4160441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334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amt½mZokmbneqsS ]cnip²mßmhnÂ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ho­pw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ssZha¡fmbn¯oÀ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InkvXphnsâ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kphntijw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tLmjn¡p¶Xn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¯¡v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km£yw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hln¡p¶Xn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Bhiyamb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]cnip²mßmhnsâ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tXyIamb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iànbpw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hc§fpw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IqZmibmWv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ssXem`ntjIw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3074" name="Picture 2" descr="D:\web photo\photo 2013\baby_baptism_136852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429000"/>
            <a:ext cx="5478460" cy="3429000"/>
          </a:xfrm>
          <a:prstGeom prst="rect">
            <a:avLst/>
          </a:prstGeom>
          <a:noFill/>
        </p:spPr>
      </p:pic>
      <p:pic>
        <p:nvPicPr>
          <p:cNvPr id="3075" name="Picture 3" descr="D:\web photo\photo 2013\paloma_volando 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19182">
            <a:off x="4155540" y="3735580"/>
            <a:ext cx="1846033" cy="136386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34619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sa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{Xm³ {]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tXyIambn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BioÀhZn¨n«pÅ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ssXeamWv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aqtdm³. Cu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ssXewsIm­v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\s½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te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]\w sN¿pt¼mÄ ]cnip²mßm`ntjI¯nsâ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ambm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¯ </a:t>
            </a:r>
          </a:p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{Z \½nÂ 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Xnbp¶p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A§s\ \mw 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km¶n</a:t>
            </a:r>
            <a:r>
              <a:rPr lang="en-US" sz="3000" b="1" dirty="0">
                <a:latin typeface="ML-Aathira" pitchFamily="82" charset="0"/>
              </a:rPr>
              <a:t>[</a:t>
            </a:r>
            <a:r>
              <a:rPr lang="en-US" sz="3000" b="1" dirty="0" err="1">
                <a:latin typeface="ML-Aathira" pitchFamily="82" charset="0"/>
              </a:rPr>
              <a:t>yw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nc´cw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p`hn¡p¶p</a:t>
            </a:r>
            <a:r>
              <a:rPr lang="en-US" sz="3000" b="1" dirty="0">
                <a:latin typeface="ML-Aathira" pitchFamily="82" charset="0"/>
              </a:rPr>
              <a:t>, {]</a:t>
            </a:r>
            <a:r>
              <a:rPr lang="en-US" sz="3000" b="1" dirty="0" err="1">
                <a:latin typeface="ML-Aathira" pitchFamily="82" charset="0"/>
              </a:rPr>
              <a:t>kmZhc¯mÂ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ndbp¶p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]cnip²mßmhv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\·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cWbpw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iànbpw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nc´cw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evIns¡m­ncn¡p¶p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981200"/>
            <a:ext cx="4572000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04800" y="1905000"/>
            <a:ext cx="6096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ap¡p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{]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n¡mw</a:t>
            </a:r>
            <a:endParaRPr kumimoji="0" lang="en-US" sz="4500" b="1" i="0" u="none" strike="noStrike" normalizeH="0" baseline="0" dirty="0">
              <a:solidFill>
                <a:srgbClr val="FF0000"/>
              </a:solidFill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500" b="1" i="0" u="none" strike="noStrike" normalizeH="0" baseline="0" dirty="0">
              <a:solidFill>
                <a:srgbClr val="FF0000"/>
              </a:solidFill>
              <a:latin typeface="ML-Aathira" pitchFamily="82" charset="0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ssXem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-`n-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tj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-I-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sa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¶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IqZm-i-bn-eqsS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endParaRPr kumimoji="0" lang="en-US" sz="3000" b="1" i="0" u="none" strike="noStrike" normalizeH="0" baseline="0" dirty="0">
              <a:latin typeface="ML-Aathira" pitchFamily="82" charset="0"/>
              <a:ea typeface="Calibri" pitchFamily="34" charset="0"/>
              <a:cs typeface="ML-Revathi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{]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tXy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-I-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ambn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F¶n-te¡v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endParaRPr kumimoji="0" lang="en-US" sz="3000" b="1" i="0" u="none" strike="noStrike" normalizeH="0" baseline="0" dirty="0">
              <a:latin typeface="ML-Aathira" pitchFamily="82" charset="0"/>
              <a:ea typeface="Calibri" pitchFamily="34" charset="0"/>
              <a:cs typeface="ML-Revathi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Fgp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¶-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Ån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-h-cp¶ ]cn-ip-²m-ßmth, </a:t>
            </a:r>
            <a:endParaRPr kumimoji="0" lang="en-US" sz="3000" b="1" i="0" u="none" strike="noStrike" normalizeH="0" baseline="0" dirty="0">
              <a:latin typeface="ML-Aathira" pitchFamily="82" charset="0"/>
              <a:ea typeface="Calibri" pitchFamily="34" charset="0"/>
              <a:cs typeface="ML-Revathi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\·-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bpsS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hgn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-I-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fnÂ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Ncn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-¡m-\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pÅ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endParaRPr kumimoji="0" lang="en-US" sz="3000" b="1" i="0" u="none" strike="noStrike" normalizeH="0" baseline="0" dirty="0">
              <a:latin typeface="ML-Aathira" pitchFamily="82" charset="0"/>
              <a:ea typeface="Calibri" pitchFamily="34" charset="0"/>
              <a:cs typeface="ML-Revathi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t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{]c-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Wbpw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iànbpw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endParaRPr kumimoji="0" lang="en-US" sz="3000" b="1" i="0" u="none" strike="noStrike" normalizeH="0" baseline="0" dirty="0">
              <a:latin typeface="ML-Aathira" pitchFamily="82" charset="0"/>
              <a:ea typeface="Calibri" pitchFamily="34" charset="0"/>
              <a:cs typeface="ML-Revathi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F\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n¡p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\ÂI-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Wta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6" name="Picture 2" descr="C:\Users\user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9739" y="1752600"/>
            <a:ext cx="2748061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0 Track 5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685800"/>
            <a:ext cx="81534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1066800"/>
            <a:ext cx="6400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]´¡</a:t>
            </a:r>
            <a:r>
              <a:rPr lang="en-US" sz="3000" b="1" dirty="0" err="1">
                <a:latin typeface="ML-Aathira" pitchFamily="82" charset="0"/>
              </a:rPr>
              <a:t>pkvXmZn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aWªp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mh</a:t>
            </a:r>
            <a:r>
              <a:rPr lang="en-US" sz="3000" b="1" dirty="0">
                <a:latin typeface="ML-Aathira" pitchFamily="82" charset="0"/>
              </a:rPr>
              <a:t>\mß³ </a:t>
            </a:r>
            <a:r>
              <a:rPr lang="en-US" sz="3000" b="1" dirty="0" err="1">
                <a:latin typeface="ML-Aathira" pitchFamily="82" charset="0"/>
              </a:rPr>
              <a:t>h¶p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Aán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mhmbv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injyÀ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X¶nÂ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r>
              <a:rPr lang="en-US" sz="3000" b="1" dirty="0" err="1">
                <a:latin typeface="ML-Aathira" pitchFamily="82" charset="0"/>
              </a:rPr>
              <a:t>Bßiànbmbn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ssØcyte</a:t>
            </a:r>
            <a:r>
              <a:rPr lang="en-US" sz="3000" b="1" dirty="0">
                <a:latin typeface="ML-Aathira" pitchFamily="82" charset="0"/>
              </a:rPr>
              <a:t>]\¯n³ \</a:t>
            </a:r>
            <a:r>
              <a:rPr lang="en-US" sz="3000" b="1" dirty="0" err="1">
                <a:latin typeface="ML-Aathira" pitchFamily="82" charset="0"/>
              </a:rPr>
              <a:t>mfnÂ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\½nepw \</a:t>
            </a:r>
            <a:r>
              <a:rPr lang="en-US" sz="3000" b="1" dirty="0" err="1">
                <a:latin typeface="ML-Aathira" pitchFamily="82" charset="0"/>
              </a:rPr>
              <a:t>ndªp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]</a:t>
            </a:r>
            <a:r>
              <a:rPr lang="en-US" sz="3000" b="1" dirty="0" err="1">
                <a:latin typeface="ML-Aathira" pitchFamily="82" charset="0"/>
              </a:rPr>
              <a:t>mh</a:t>
            </a:r>
            <a:r>
              <a:rPr lang="en-US" sz="3000" b="1" dirty="0">
                <a:latin typeface="ML-Aathira" pitchFamily="82" charset="0"/>
              </a:rPr>
              <a:t>\\mw </a:t>
            </a:r>
            <a:r>
              <a:rPr lang="en-US" sz="3000" b="1" dirty="0" err="1">
                <a:latin typeface="ML-Aathira" pitchFamily="82" charset="0"/>
              </a:rPr>
              <a:t>dqlmXsâ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ZnhyiàntbIn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1160</TotalTime>
  <Words>295</Words>
  <Application>Microsoft Office PowerPoint</Application>
  <PresentationFormat>On-screen Show (4:3)</PresentationFormat>
  <Paragraphs>56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228</cp:revision>
  <dcterms:created xsi:type="dcterms:W3CDTF">2013-05-27T18:37:25Z</dcterms:created>
  <dcterms:modified xsi:type="dcterms:W3CDTF">2013-11-08T06:36:26Z</dcterms:modified>
</cp:coreProperties>
</file>